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TC Benguiat Bold" charset="1" panose="02030904050306020704"/>
      <p:regular r:id="rId17"/>
    </p:embeddedFont>
    <p:embeddedFont>
      <p:font typeface="Kollektif Bold" charset="1" panose="020B0604020101010102"/>
      <p:regular r:id="rId18"/>
    </p:embeddedFont>
    <p:embeddedFont>
      <p:font typeface="Public Sans Bold" charset="1" panose="00000000000000000000"/>
      <p:regular r:id="rId19"/>
    </p:embeddedFont>
    <p:embeddedFont>
      <p:font typeface="Arimo Bold" charset="1" panose="020B0704020202020204"/>
      <p:regular r:id="rId20"/>
    </p:embeddedFont>
    <p:embeddedFont>
      <p:font typeface="Roboto Bold" charset="1" panose="02000000000000000000"/>
      <p:regular r:id="rId21"/>
    </p:embeddedFont>
    <p:embeddedFont>
      <p:font typeface="Kollektif" charset="1" panose="020B0604020101010102"/>
      <p:regular r:id="rId22"/>
    </p:embeddedFont>
    <p:embeddedFont>
      <p:font typeface="Aileron Bold" charset="1" panose="00000800000000000000"/>
      <p:regular r:id="rId23"/>
    </p:embeddedFont>
    <p:embeddedFont>
      <p:font typeface="Garet Bold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Open Sans Bold" charset="1" panose="020B0806030504020204"/>
      <p:regular r:id="rId26"/>
    </p:embeddedFont>
    <p:embeddedFont>
      <p:font typeface="ITC Benguiat" charset="1" panose="020306030503060207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4.gif" Type="http://schemas.openxmlformats.org/officeDocument/2006/relationships/image"/><Relationship Id="rId8" Target="../media/image3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8714" y="-425911"/>
            <a:ext cx="18506714" cy="12285782"/>
          </a:xfrm>
          <a:custGeom>
            <a:avLst/>
            <a:gdLst/>
            <a:ahLst/>
            <a:cxnLst/>
            <a:rect r="r" b="b" t="t" l="l"/>
            <a:pathLst>
              <a:path h="12285782" w="18506714">
                <a:moveTo>
                  <a:pt x="0" y="0"/>
                </a:moveTo>
                <a:lnTo>
                  <a:pt x="18506714" y="0"/>
                </a:lnTo>
                <a:lnTo>
                  <a:pt x="18506714" y="12285782"/>
                </a:lnTo>
                <a:lnTo>
                  <a:pt x="0" y="1228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2722" r="0" b="-27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7859" y="7398089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4"/>
                </a:lnTo>
                <a:lnTo>
                  <a:pt x="0" y="303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95806" y="13175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463" y="1546662"/>
            <a:ext cx="13695775" cy="25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POKEDEX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463" y="4138602"/>
            <a:ext cx="10595105" cy="230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3"/>
              </a:lnSpc>
              <a:spcBef>
                <a:spcPct val="0"/>
              </a:spcBef>
            </a:pPr>
            <a:r>
              <a:rPr lang="en-US" b="true" sz="3339" spc="357">
                <a:solidFill>
                  <a:srgbClr val="FFFFFF">
                    <a:alpha val="80000"/>
                  </a:srgb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 DYNAMIC P</a:t>
            </a:r>
            <a:r>
              <a:rPr lang="en-US" b="true" sz="3339" spc="357">
                <a:solidFill>
                  <a:srgbClr val="FFFFFF">
                    <a:alpha val="80000"/>
                  </a:srgb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OKÉMON EXPLORER WEB APP WITH ADVANCED SEARCH, FILTERING, COMPARISON, AND FAVORITES FEATURES USING REACT AND THE POKÉAPI.</a:t>
            </a:r>
          </a:p>
          <a:p>
            <a:pPr algn="l">
              <a:lnSpc>
                <a:spcPts val="36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63213" y="2145295"/>
            <a:ext cx="7092256" cy="694777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2062" y="2430627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44874" y="114613"/>
            <a:ext cx="2270860" cy="218570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0"/>
            <a:ext cx="19488130" cy="10287000"/>
          </a:xfrm>
          <a:custGeom>
            <a:avLst/>
            <a:gdLst/>
            <a:ahLst/>
            <a:cxnLst/>
            <a:rect r="r" b="b" t="t" l="l"/>
            <a:pathLst>
              <a:path h="10287000" w="19488130">
                <a:moveTo>
                  <a:pt x="0" y="0"/>
                </a:moveTo>
                <a:lnTo>
                  <a:pt x="19488130" y="0"/>
                </a:lnTo>
                <a:lnTo>
                  <a:pt x="194881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57" t="-9121" r="0" b="-94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41257" y="1331991"/>
            <a:ext cx="6605617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7283" y="2551596"/>
            <a:ext cx="10773564" cy="608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5"/>
              </a:lnSpc>
            </a:pPr>
            <a:r>
              <a:rPr lang="en-US" sz="291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Building the Pokédex Explorer helped me gain practical experience in full-stack web development using modern tools and libraries. I deepened my understanding of React.js, React Router, and Context API for efficient state management and routing. By integrating the PokéAPI, I improved my skills in working with real-time RESTful APIs and handling asynchronous data. I also learned how to enhance user experience through features like localStorage, custom hooks, error boundaries, and component optimization. This project significantly strengthened my ability to build scalable, responsive, and user-friendly web applications.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01509"/>
          </a:xfrm>
          <a:custGeom>
            <a:avLst/>
            <a:gdLst/>
            <a:ahLst/>
            <a:cxnLst/>
            <a:rect r="r" b="b" t="t" l="l"/>
            <a:pathLst>
              <a:path h="10701509" w="18288000">
                <a:moveTo>
                  <a:pt x="0" y="0"/>
                </a:moveTo>
                <a:lnTo>
                  <a:pt x="18288000" y="0"/>
                </a:lnTo>
                <a:lnTo>
                  <a:pt x="18288000" y="10701509"/>
                </a:lnTo>
                <a:lnTo>
                  <a:pt x="0" y="1070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2" t="-13332" r="-272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9097" y="443084"/>
            <a:ext cx="14833104" cy="414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b="true" sz="15099" spc="158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b="true" sz="15099" spc="158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9097" y="5786522"/>
            <a:ext cx="14833104" cy="24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</a:pPr>
            <a:r>
              <a:rPr lang="en-US" b="true" sz="5399" spc="566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Submitted by:-</a:t>
            </a:r>
          </a:p>
          <a:p>
            <a:pPr algn="ctr">
              <a:lnSpc>
                <a:spcPts val="5291"/>
              </a:lnSpc>
            </a:pPr>
          </a:p>
          <a:p>
            <a:pPr algn="ctr">
              <a:lnSpc>
                <a:spcPts val="4704"/>
              </a:lnSpc>
            </a:pPr>
            <a:r>
              <a:rPr lang="en-US" sz="4800" spc="504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Avinaba Ghosh</a:t>
            </a:r>
          </a:p>
          <a:p>
            <a:pPr algn="ctr">
              <a:lnSpc>
                <a:spcPts val="362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3533" y="2329752"/>
            <a:ext cx="9024391" cy="7843016"/>
          </a:xfrm>
          <a:custGeom>
            <a:avLst/>
            <a:gdLst/>
            <a:ahLst/>
            <a:cxnLst/>
            <a:rect r="r" b="b" t="t" l="l"/>
            <a:pathLst>
              <a:path h="7843016" w="9024391">
                <a:moveTo>
                  <a:pt x="0" y="0"/>
                </a:moveTo>
                <a:lnTo>
                  <a:pt x="9024391" y="0"/>
                </a:lnTo>
                <a:lnTo>
                  <a:pt x="9024391" y="7843016"/>
                </a:lnTo>
                <a:lnTo>
                  <a:pt x="0" y="7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925868" y="119924"/>
            <a:ext cx="9024391" cy="7843016"/>
          </a:xfrm>
          <a:custGeom>
            <a:avLst/>
            <a:gdLst/>
            <a:ahLst/>
            <a:cxnLst/>
            <a:rect r="r" b="b" t="t" l="l"/>
            <a:pathLst>
              <a:path h="7843016" w="9024391">
                <a:moveTo>
                  <a:pt x="0" y="0"/>
                </a:moveTo>
                <a:lnTo>
                  <a:pt x="9024391" y="0"/>
                </a:lnTo>
                <a:lnTo>
                  <a:pt x="9024391" y="7843016"/>
                </a:lnTo>
                <a:lnTo>
                  <a:pt x="0" y="7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01872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102996" y="2655822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182801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TECH STACK                 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87501" y="6807756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GLIMPSES OF OUR WEBSITE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4940" y="8042553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FUTURE SCOPES    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7132" y="9277350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   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395458" y="5415842"/>
            <a:ext cx="12193124" cy="48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MODULES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65117"/>
            <a:ext cx="18288000" cy="12801600"/>
          </a:xfrm>
          <a:custGeom>
            <a:avLst/>
            <a:gdLst/>
            <a:ahLst/>
            <a:cxnLst/>
            <a:rect r="r" b="b" t="t" l="l"/>
            <a:pathLst>
              <a:path h="12801600" w="18288000">
                <a:moveTo>
                  <a:pt x="0" y="0"/>
                </a:moveTo>
                <a:lnTo>
                  <a:pt x="18288000" y="0"/>
                </a:lnTo>
                <a:lnTo>
                  <a:pt x="18288000" y="12801600"/>
                </a:lnTo>
                <a:lnTo>
                  <a:pt x="0" y="1280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10806" y="1917910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3075415" y="11724514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300" y="0"/>
                </a:lnTo>
                <a:lnTo>
                  <a:pt x="14044300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009995" y="2214468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8"/>
                </a:lnTo>
                <a:lnTo>
                  <a:pt x="0" y="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0249" y="2923804"/>
            <a:ext cx="7428611" cy="7036569"/>
            <a:chOff x="0" y="0"/>
            <a:chExt cx="1956507" cy="1853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>
                <a:alpha val="6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09026" y="2923804"/>
            <a:ext cx="7428611" cy="7036569"/>
            <a:chOff x="0" y="0"/>
            <a:chExt cx="1956507" cy="18532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>
                <a:alpha val="6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80132" y="3687778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067300"/>
            <a:ext cx="6291685" cy="463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To create an interactive web platform where users can explore Pokémon data in depth — with advanced features like comparison, filtering, detailed views, and favorites — using the PokéAPI. It serves as a digital encyclopedia for Pokémon fans, combining speed, usability, and functionality.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56646" y="3588720"/>
            <a:ext cx="6533372" cy="63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6"/>
              </a:lnSpc>
            </a:pPr>
            <a:r>
              <a:rPr lang="en-US" sz="364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Introducing a Query Website:</a:t>
            </a:r>
          </a:p>
          <a:p>
            <a:pPr algn="just">
              <a:lnSpc>
                <a:spcPts val="3476"/>
              </a:lnSpc>
            </a:pPr>
          </a:p>
          <a:p>
            <a:pPr algn="just">
              <a:lnSpc>
                <a:spcPts val="3476"/>
              </a:lnSpc>
            </a:pPr>
            <a:r>
              <a:rPr lang="en-US" b="true" sz="2483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Pokédex Explorer is a dynamic and interactive web application designed for Pokémon enthusiasts to explore, compare, and learn about their favorite Pokémon. Leveraging the PokéAPI, this platform provides a seamless experience to view detailed Pokémon information, filter by attributes, compare stats, and build a personal list of favorites. With an engaging UI and smart features, it serves as a digital encyclopedia that brings the Pokémon world to your fingertips.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7434" y="421309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TECH STACKS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Frontend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920100" y="3518725"/>
            <a:ext cx="4460858" cy="52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State Management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282730" y="3518725"/>
            <a:ext cx="4460858" cy="52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API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44656" y="4748814"/>
            <a:ext cx="3879857" cy="398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PokéAPI</a:t>
            </a:r>
          </a:p>
          <a:p>
            <a:pPr algn="just">
              <a:lnSpc>
                <a:spcPts val="5319"/>
              </a:lnSpc>
            </a:pPr>
          </a:p>
          <a:p>
            <a:pPr algn="just">
              <a:lnSpc>
                <a:spcPts val="5319"/>
              </a:lnSpc>
            </a:pPr>
            <a:r>
              <a:rPr lang="en-US" b="true" sz="37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https://pokeapi.co/#google_vignette</a:t>
            </a:r>
          </a:p>
          <a:p>
            <a:pPr algn="just">
              <a:lnSpc>
                <a:spcPts val="531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5072666"/>
            <a:ext cx="4033394" cy="272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React Context API</a:t>
            </a:r>
          </a:p>
          <a:p>
            <a:pPr algn="just">
              <a:lnSpc>
                <a:spcPts val="5459"/>
              </a:lnSpc>
            </a:pP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LocalStorage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4383" y="5067300"/>
            <a:ext cx="4252469" cy="481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React.js</a:t>
            </a:r>
          </a:p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React Router</a:t>
            </a:r>
          </a:p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Context API</a:t>
            </a:r>
          </a:p>
          <a:p>
            <a:pPr algn="just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18072B"/>
                </a:solidFill>
                <a:latin typeface="Garet Bold"/>
                <a:ea typeface="Garet Bold"/>
                <a:cs typeface="Garet Bold"/>
                <a:sym typeface="Garet Bold"/>
              </a:rPr>
              <a:t>CSS Modules</a:t>
            </a:r>
          </a:p>
          <a:p>
            <a:pPr algn="just">
              <a:lnSpc>
                <a:spcPts val="5739"/>
              </a:lnSpc>
            </a:pPr>
          </a:p>
          <a:p>
            <a:pPr algn="just">
              <a:lnSpc>
                <a:spcPts val="5739"/>
              </a:lnSpc>
            </a:pPr>
          </a:p>
          <a:p>
            <a:pPr algn="just">
              <a:lnSpc>
                <a:spcPts val="57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0660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04964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1158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318170" y="2726257"/>
            <a:ext cx="3651661" cy="7225438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2" r="0" b="-2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8100000">
            <a:off x="15409886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100000">
            <a:off x="16582492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100000">
            <a:off x="15033501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930530" y="3440160"/>
            <a:ext cx="5965573" cy="505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6791" indent="-368396" lvl="1">
              <a:lnSpc>
                <a:spcPts val="5084"/>
              </a:lnSpc>
              <a:buFont typeface="Arial"/>
              <a:buChar char="•"/>
            </a:pPr>
            <a:r>
              <a:rPr lang="en-US" sz="34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Pokémon Comparison Tool</a:t>
            </a:r>
          </a:p>
          <a:p>
            <a:pPr algn="l" marL="736791" indent="-368396" lvl="1">
              <a:lnSpc>
                <a:spcPts val="5084"/>
              </a:lnSpc>
              <a:buFont typeface="Arial"/>
              <a:buChar char="•"/>
            </a:pPr>
            <a:r>
              <a:rPr lang="en-US" sz="34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Random Pokémon Generators</a:t>
            </a:r>
          </a:p>
          <a:p>
            <a:pPr algn="l" marL="736791" indent="-368396" lvl="1">
              <a:lnSpc>
                <a:spcPts val="5084"/>
              </a:lnSpc>
              <a:buFont typeface="Arial"/>
              <a:buChar char="•"/>
            </a:pPr>
            <a:r>
              <a:rPr lang="en-US" sz="34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Error Boundaries for Safe UX</a:t>
            </a:r>
          </a:p>
          <a:p>
            <a:pPr algn="l">
              <a:lnSpc>
                <a:spcPts val="2998"/>
              </a:lnSpc>
            </a:pPr>
          </a:p>
          <a:p>
            <a:pPr algn="l">
              <a:lnSpc>
                <a:spcPts val="2998"/>
              </a:lnSpc>
            </a:pPr>
          </a:p>
          <a:p>
            <a:pPr algn="l">
              <a:lnSpc>
                <a:spcPts val="2998"/>
              </a:lnSpc>
            </a:pPr>
          </a:p>
          <a:p>
            <a:pPr algn="l">
              <a:lnSpc>
                <a:spcPts val="2998"/>
              </a:lnSpc>
            </a:pPr>
          </a:p>
          <a:p>
            <a:pPr algn="l">
              <a:lnSpc>
                <a:spcPts val="299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74738" y="562181"/>
            <a:ext cx="4852470" cy="104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b="true" sz="7357" spc="29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0083" y="2650057"/>
            <a:ext cx="5965573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EEC51D"/>
                </a:solidFill>
                <a:latin typeface="Roboto Bold"/>
                <a:ea typeface="Roboto Bold"/>
                <a:cs typeface="Roboto Bold"/>
                <a:sym typeface="Roboto Bold"/>
              </a:rPr>
              <a:t>A person should be able to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59099" y="3505612"/>
            <a:ext cx="6187540" cy="4366787"/>
            <a:chOff x="0" y="0"/>
            <a:chExt cx="8250053" cy="582238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402884"/>
              <a:ext cx="8250053" cy="148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3122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Filtering &amp; Sorting (by type, stats, etc.)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8250053" cy="148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3122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Pokémon Listing with Pagination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872443"/>
              <a:ext cx="8250053" cy="148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3122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Detailed Pokémon Information View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342002"/>
              <a:ext cx="8250053" cy="148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3122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Add to Favorites (stored via LocalStorage)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930530" y="2650057"/>
            <a:ext cx="5965573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EEC51D"/>
                </a:solidFill>
                <a:latin typeface="Roboto Bold"/>
                <a:ea typeface="Roboto Bold"/>
                <a:cs typeface="Roboto Bold"/>
                <a:sym typeface="Roboto Bold"/>
              </a:rPr>
              <a:t>A person should be able to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36575" y="-505450"/>
            <a:ext cx="7885580" cy="1182837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40273" y="1293935"/>
            <a:ext cx="4206186" cy="8229600"/>
            <a:chOff x="0" y="0"/>
            <a:chExt cx="1107802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80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107802">
                  <a:moveTo>
                    <a:pt x="0" y="0"/>
                  </a:moveTo>
                  <a:lnTo>
                    <a:pt x="1107802" y="0"/>
                  </a:lnTo>
                  <a:lnTo>
                    <a:pt x="110780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07802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92384" y="2018466"/>
            <a:ext cx="3501963" cy="1101527"/>
          </a:xfrm>
          <a:custGeom>
            <a:avLst/>
            <a:gdLst/>
            <a:ahLst/>
            <a:cxnLst/>
            <a:rect r="r" b="b" t="t" l="l"/>
            <a:pathLst>
              <a:path h="1101527" w="3501963">
                <a:moveTo>
                  <a:pt x="0" y="0"/>
                </a:moveTo>
                <a:lnTo>
                  <a:pt x="3501963" y="0"/>
                </a:lnTo>
                <a:lnTo>
                  <a:pt x="3501963" y="1101527"/>
                </a:lnTo>
                <a:lnTo>
                  <a:pt x="0" y="1101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149" y="1975595"/>
            <a:ext cx="12933779" cy="6866281"/>
          </a:xfrm>
          <a:custGeom>
            <a:avLst/>
            <a:gdLst/>
            <a:ahLst/>
            <a:cxnLst/>
            <a:rect r="r" b="b" t="t" l="l"/>
            <a:pathLst>
              <a:path h="6866281" w="12933779">
                <a:moveTo>
                  <a:pt x="0" y="0"/>
                </a:moveTo>
                <a:lnTo>
                  <a:pt x="12933780" y="0"/>
                </a:lnTo>
                <a:lnTo>
                  <a:pt x="12933780" y="6866280"/>
                </a:lnTo>
                <a:lnTo>
                  <a:pt x="0" y="6866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9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13396" y="2244427"/>
            <a:ext cx="505993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LANDING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0254" y="3920442"/>
            <a:ext cx="3126224" cy="388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</a:t>
            </a:r>
          </a:p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MATERIAL </a:t>
            </a:r>
          </a:p>
          <a:p>
            <a:pPr algn="ctr">
              <a:lnSpc>
                <a:spcPts val="5644"/>
              </a:lnSpc>
            </a:pPr>
            <a:r>
              <a:rPr lang="en-US" b="true" sz="40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DESIGNS</a:t>
            </a:r>
          </a:p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</a:t>
            </a:r>
          </a:p>
          <a:p>
            <a:pPr algn="ctr">
              <a:lnSpc>
                <a:spcPts val="6344"/>
              </a:lnSpc>
            </a:pPr>
            <a:r>
              <a:rPr lang="en-US" b="true" sz="45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 CSS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0999" b="-54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93038" y="1225229"/>
            <a:ext cx="7249723" cy="8229600"/>
            <a:chOff x="0" y="0"/>
            <a:chExt cx="1909392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93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09392">
                  <a:moveTo>
                    <a:pt x="0" y="0"/>
                  </a:moveTo>
                  <a:lnTo>
                    <a:pt x="1909392" y="0"/>
                  </a:lnTo>
                  <a:lnTo>
                    <a:pt x="19093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09392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78801" y="4415549"/>
            <a:ext cx="5878197" cy="1848960"/>
          </a:xfrm>
          <a:custGeom>
            <a:avLst/>
            <a:gdLst/>
            <a:ahLst/>
            <a:cxnLst/>
            <a:rect r="r" b="b" t="t" l="l"/>
            <a:pathLst>
              <a:path h="1848960" w="5878197">
                <a:moveTo>
                  <a:pt x="0" y="0"/>
                </a:moveTo>
                <a:lnTo>
                  <a:pt x="5878197" y="0"/>
                </a:lnTo>
                <a:lnTo>
                  <a:pt x="5878197" y="1848960"/>
                </a:lnTo>
                <a:lnTo>
                  <a:pt x="0" y="1848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0532155" cy="10287000"/>
          </a:xfrm>
          <a:custGeom>
            <a:avLst/>
            <a:gdLst/>
            <a:ahLst/>
            <a:cxnLst/>
            <a:rect r="r" b="b" t="t" l="l"/>
            <a:pathLst>
              <a:path h="10287000" w="10532155">
                <a:moveTo>
                  <a:pt x="0" y="0"/>
                </a:moveTo>
                <a:lnTo>
                  <a:pt x="10532155" y="0"/>
                </a:lnTo>
                <a:lnTo>
                  <a:pt x="105321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45" t="0" r="-344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87930" y="5015237"/>
            <a:ext cx="5059939" cy="57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SEARCH BY NAME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3440" y="-230518"/>
            <a:ext cx="4721120" cy="1485007"/>
          </a:xfrm>
          <a:custGeom>
            <a:avLst/>
            <a:gdLst/>
            <a:ahLst/>
            <a:cxnLst/>
            <a:rect r="r" b="b" t="t" l="l"/>
            <a:pathLst>
              <a:path h="1485007" w="4721120">
                <a:moveTo>
                  <a:pt x="0" y="0"/>
                </a:moveTo>
                <a:lnTo>
                  <a:pt x="4721120" y="0"/>
                </a:lnTo>
                <a:lnTo>
                  <a:pt x="4721120" y="1485007"/>
                </a:lnTo>
                <a:lnTo>
                  <a:pt x="0" y="148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71718" y="8963526"/>
            <a:ext cx="1116282" cy="1122404"/>
          </a:xfrm>
          <a:custGeom>
            <a:avLst/>
            <a:gdLst/>
            <a:ahLst/>
            <a:cxnLst/>
            <a:rect r="r" b="b" t="t" l="l"/>
            <a:pathLst>
              <a:path h="1122404" w="1116282">
                <a:moveTo>
                  <a:pt x="0" y="0"/>
                </a:moveTo>
                <a:lnTo>
                  <a:pt x="1116282" y="0"/>
                </a:lnTo>
                <a:lnTo>
                  <a:pt x="1116282" y="1122404"/>
                </a:lnTo>
                <a:lnTo>
                  <a:pt x="0" y="112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62389"/>
            <a:ext cx="16092787" cy="8623541"/>
          </a:xfrm>
          <a:custGeom>
            <a:avLst/>
            <a:gdLst/>
            <a:ahLst/>
            <a:cxnLst/>
            <a:rect r="r" b="b" t="t" l="l"/>
            <a:pathLst>
              <a:path h="8623541" w="16092787">
                <a:moveTo>
                  <a:pt x="0" y="0"/>
                </a:moveTo>
                <a:lnTo>
                  <a:pt x="16092787" y="0"/>
                </a:lnTo>
                <a:lnTo>
                  <a:pt x="16092787" y="8623541"/>
                </a:lnTo>
                <a:lnTo>
                  <a:pt x="0" y="86235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97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4030" y="187193"/>
            <a:ext cx="5059939" cy="57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CATEGORY SEARCH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0230" y="704880"/>
            <a:ext cx="12612292" cy="126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b="true" sz="7399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FUTURE SCOPES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925" y="-102796"/>
            <a:ext cx="1891424" cy="1371282"/>
          </a:xfrm>
          <a:custGeom>
            <a:avLst/>
            <a:gdLst/>
            <a:ahLst/>
            <a:cxnLst/>
            <a:rect r="r" b="b" t="t" l="l"/>
            <a:pathLst>
              <a:path h="1371282" w="1891424">
                <a:moveTo>
                  <a:pt x="0" y="0"/>
                </a:moveTo>
                <a:lnTo>
                  <a:pt x="1891424" y="0"/>
                </a:lnTo>
                <a:lnTo>
                  <a:pt x="1891424" y="1371282"/>
                </a:lnTo>
                <a:lnTo>
                  <a:pt x="0" y="1371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5926" y="2399355"/>
            <a:ext cx="12576148" cy="7545689"/>
          </a:xfrm>
          <a:custGeom>
            <a:avLst/>
            <a:gdLst/>
            <a:ahLst/>
            <a:cxnLst/>
            <a:rect r="r" b="b" t="t" l="l"/>
            <a:pathLst>
              <a:path h="7545689" w="12576148">
                <a:moveTo>
                  <a:pt x="0" y="0"/>
                </a:moveTo>
                <a:lnTo>
                  <a:pt x="12576148" y="0"/>
                </a:lnTo>
                <a:lnTo>
                  <a:pt x="12576148" y="7545690"/>
                </a:lnTo>
                <a:lnTo>
                  <a:pt x="0" y="7545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8118" y="8060368"/>
            <a:ext cx="2227226" cy="2057400"/>
          </a:xfrm>
          <a:custGeom>
            <a:avLst/>
            <a:gdLst/>
            <a:ahLst/>
            <a:cxnLst/>
            <a:rect r="r" b="b" t="t" l="l"/>
            <a:pathLst>
              <a:path h="2057400" w="2227226">
                <a:moveTo>
                  <a:pt x="0" y="0"/>
                </a:moveTo>
                <a:lnTo>
                  <a:pt x="2227226" y="0"/>
                </a:lnTo>
                <a:lnTo>
                  <a:pt x="22272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0230" y="2154935"/>
            <a:ext cx="12521890" cy="858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Implement PWA for offline Pokémon access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Add type-based battle suggestions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Add a user login module to sync favorites across devices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Animated sprite previews</a:t>
            </a:r>
          </a:p>
          <a:p>
            <a:pPr algn="l" marL="850678" indent="-425339" lvl="1">
              <a:lnSpc>
                <a:spcPts val="9850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Leaderboard or stat-based ranking system</a:t>
            </a:r>
          </a:p>
          <a:p>
            <a:pPr algn="l">
              <a:lnSpc>
                <a:spcPts val="985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DAGr2J6ppoo</dc:identifier>
  <dcterms:modified xsi:type="dcterms:W3CDTF">2011-08-01T06:04:30Z</dcterms:modified>
  <cp:revision>1</cp:revision>
  <dc:title> Query Website</dc:title>
</cp:coreProperties>
</file>